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4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47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0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503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89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42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60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27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81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52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03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632E-FFCE-4FAB-8798-E95324FC9600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A978-15BF-4CE6-996C-3E513B460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56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-297"/>
            <a:ext cx="10958945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2037" y="4170218"/>
            <a:ext cx="4821382" cy="14270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Підготувала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практичний психолог КЗО «Спеціалізована школа №134 гуманістичного навчання та виховання»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Троценко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Н.Л.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3382" y="1246909"/>
            <a:ext cx="8825345" cy="144087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СВІТ ЕМОЦІЙ</a:t>
            </a:r>
            <a:endParaRPr lang="uk-UA" sz="72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0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0"/>
            <a:ext cx="10529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3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0"/>
            <a:ext cx="1048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0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0"/>
            <a:ext cx="105433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8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9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0"/>
            <a:ext cx="10654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9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0"/>
            <a:ext cx="105294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3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4740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9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0"/>
            <a:ext cx="105433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5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9093"/>
          </a:xfrm>
        </p:spPr>
        <p:txBody>
          <a:bodyPr>
            <a:normAutofit/>
          </a:bodyPr>
          <a:lstStyle/>
          <a:p>
            <a:pPr algn="ctr"/>
            <a:r>
              <a:rPr lang="uk-UA" sz="8800" b="1" spc="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Д</a:t>
            </a:r>
            <a:r>
              <a:rPr lang="uk-UA" sz="8800" b="1" spc="6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о</a:t>
            </a:r>
            <a:r>
              <a:rPr lang="uk-UA" sz="8800" b="1" spc="600" dirty="0" smtClean="0">
                <a:latin typeface="Gabriola" panose="04040605051002020D02" pitchFamily="82" charset="0"/>
              </a:rPr>
              <a:t> </a:t>
            </a:r>
            <a:r>
              <a:rPr lang="uk-UA" sz="8800" b="1" spc="600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з</a:t>
            </a:r>
            <a:r>
              <a:rPr lang="uk-UA" sz="8800" b="1" spc="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у</a:t>
            </a:r>
            <a:r>
              <a:rPr lang="uk-UA" sz="8800" b="1" spc="6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с</a:t>
            </a:r>
            <a:r>
              <a:rPr lang="uk-UA" sz="8800" b="1" spc="6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</a:t>
            </a:r>
            <a:r>
              <a:rPr lang="uk-UA" sz="8800" b="1" spc="6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р</a:t>
            </a:r>
            <a:r>
              <a:rPr lang="uk-UA" sz="8800" b="1" spc="600" dirty="0" smtClean="0">
                <a:solidFill>
                  <a:srgbClr val="92D050"/>
                </a:solidFill>
                <a:latin typeface="Gabriola" panose="04040605051002020D02" pitchFamily="82" charset="0"/>
              </a:rPr>
              <a:t>і</a:t>
            </a:r>
            <a:r>
              <a:rPr lang="uk-UA" sz="8800" b="1" spc="6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ч</a:t>
            </a:r>
            <a:r>
              <a:rPr lang="uk-UA" sz="8800" b="1" spc="60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е</a:t>
            </a:r>
            <a:r>
              <a:rPr lang="uk-UA" sz="8800" b="1" spc="600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</a:rPr>
              <a:t>й</a:t>
            </a:r>
            <a:r>
              <a:rPr lang="uk-UA" sz="8800" b="1" spc="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!</a:t>
            </a:r>
            <a:endParaRPr lang="uk-UA" sz="8800" b="1" spc="6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64" y="1884218"/>
            <a:ext cx="8589818" cy="48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0"/>
            <a:ext cx="10695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3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0"/>
            <a:ext cx="10695710" cy="69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8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0"/>
            <a:ext cx="10141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3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0"/>
            <a:ext cx="10557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4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0"/>
            <a:ext cx="10390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13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0"/>
            <a:ext cx="105433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3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0"/>
            <a:ext cx="103909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4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0"/>
            <a:ext cx="104601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002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зустрічей!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Психолог</cp:lastModifiedBy>
  <cp:revision>3</cp:revision>
  <dcterms:created xsi:type="dcterms:W3CDTF">2021-01-19T11:56:32Z</dcterms:created>
  <dcterms:modified xsi:type="dcterms:W3CDTF">2021-01-19T12:18:41Z</dcterms:modified>
</cp:coreProperties>
</file>